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77" d="100"/>
          <a:sy n="77" d="100"/>
        </p:scale>
        <p:origin x="-240" y="-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8E1C303-3B6A-4D94-94AD-CE6CBCADF1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Stützpunktverein</a:t>
            </a:r>
            <a:r>
              <a:rPr lang="de-AT" sz="4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AT" sz="4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Steiermark Grazer Schachgesellschaft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xmlns="" id="{7352CE75-A6D7-4860-9E0D-94EE63DBDD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153775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BCDC555-100B-4CCB-8F98-D0CEB010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Freitagstrainings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069B8AAF-2AAB-4F0B-9A04-7751B0A96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Ausschreibung erfolgt durch Reinhard Ussar</a:t>
            </a:r>
          </a:p>
          <a:p>
            <a:r>
              <a:rPr lang="de-AT" dirty="0"/>
              <a:t>1xpro Monat und </a:t>
            </a:r>
            <a:r>
              <a:rPr lang="de-AT" dirty="0" smtClean="0"/>
              <a:t>max.12-14 </a:t>
            </a:r>
            <a:r>
              <a:rPr lang="de-AT" dirty="0"/>
              <a:t>Teilnehmer</a:t>
            </a:r>
          </a:p>
          <a:p>
            <a:r>
              <a:rPr lang="de-AT" dirty="0"/>
              <a:t>Zielgruppe U-12 und U 1200Elo</a:t>
            </a:r>
          </a:p>
          <a:p>
            <a:r>
              <a:rPr lang="de-AT" dirty="0"/>
              <a:t>Ort: Kolpingheim Graz 18-20Uhr</a:t>
            </a:r>
          </a:p>
          <a:p>
            <a:r>
              <a:rPr lang="de-AT" dirty="0"/>
              <a:t>Themen: Werden durch Gert ausgewählt</a:t>
            </a:r>
          </a:p>
          <a:p>
            <a:r>
              <a:rPr lang="de-AT" dirty="0"/>
              <a:t>Jugendtrainer: Können dabei sein und sich Präsentationstechniken ansehen</a:t>
            </a:r>
          </a:p>
          <a:p>
            <a:r>
              <a:rPr lang="de-AT" dirty="0"/>
              <a:t>Ziel: Talente welche noch nicht im Kader sind zu fördern!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36580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674311F6-E6E5-4CAC-A678-568BC4A2E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Sonntagstrainings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EB8ECEE8-7C90-41E9-86A9-AAFFDE55D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Ausschreibung erfolgt durch Gert </a:t>
            </a:r>
            <a:r>
              <a:rPr lang="de-AT" dirty="0" err="1"/>
              <a:t>Schnider</a:t>
            </a:r>
            <a:endParaRPr lang="de-AT" dirty="0"/>
          </a:p>
          <a:p>
            <a:r>
              <a:rPr lang="de-AT" dirty="0"/>
              <a:t>1xpro Monat und </a:t>
            </a:r>
            <a:r>
              <a:rPr lang="de-AT" dirty="0" smtClean="0"/>
              <a:t>max.12-14 </a:t>
            </a:r>
            <a:r>
              <a:rPr lang="de-AT" dirty="0"/>
              <a:t>Teilnehmer</a:t>
            </a:r>
          </a:p>
          <a:p>
            <a:r>
              <a:rPr lang="de-AT" dirty="0"/>
              <a:t>Zielgruppe überwiegend Steirischer A+B Kader sowie besondere Talente</a:t>
            </a:r>
          </a:p>
          <a:p>
            <a:r>
              <a:rPr lang="de-AT" dirty="0"/>
              <a:t>Ort: GH </a:t>
            </a:r>
            <a:r>
              <a:rPr lang="de-AT" dirty="0" err="1"/>
              <a:t>Roschitz</a:t>
            </a:r>
            <a:r>
              <a:rPr lang="de-AT" dirty="0"/>
              <a:t>, Georgigasse 42, 8020 Graz</a:t>
            </a:r>
          </a:p>
          <a:p>
            <a:r>
              <a:rPr lang="de-AT" dirty="0"/>
              <a:t>Themen: </a:t>
            </a:r>
          </a:p>
          <a:p>
            <a:r>
              <a:rPr lang="de-AT" dirty="0"/>
              <a:t>Ziel: höheres Leistungsniveau und heranführen an den A-Kader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48193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91226863-7CC6-4C7E-A8B4-CEBBC8F4C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Trainer und Funktionsausbildung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ABA18E5F-95E8-4FC4-A27F-4DD0BE8BB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Ausschreibung erfolgt durch Gert </a:t>
            </a:r>
            <a:r>
              <a:rPr lang="de-AT" dirty="0" err="1"/>
              <a:t>Schnider</a:t>
            </a:r>
            <a:r>
              <a:rPr lang="de-AT" dirty="0"/>
              <a:t> oder Reinhard Ussar</a:t>
            </a:r>
          </a:p>
          <a:p>
            <a:r>
              <a:rPr lang="de-AT" dirty="0"/>
              <a:t>Geplant sind mind. 4 Veranstaltungen an verschiedenen Orten</a:t>
            </a:r>
          </a:p>
          <a:p>
            <a:r>
              <a:rPr lang="de-AT" dirty="0"/>
              <a:t>Zielgruppe: Trainer, Funktionäre, Eltern, </a:t>
            </a:r>
          </a:p>
          <a:p>
            <a:r>
              <a:rPr lang="de-AT" dirty="0"/>
              <a:t>Mögliche Themen: Arten von Schachtrainings in der </a:t>
            </a:r>
            <a:r>
              <a:rPr lang="de-AT" dirty="0" err="1"/>
              <a:t>Stmk</a:t>
            </a:r>
            <a:r>
              <a:rPr lang="de-AT" dirty="0"/>
              <a:t>, Trainerausbildung, Beispiele für Schulschach und Training, Umgang mit Schachprogrammen, Fördermöglichkeiten für Vereine, Verbindung zu Dachverbänden und anderen Sportverbänden, Sponsoringmöglichkeiten,</a:t>
            </a:r>
          </a:p>
          <a:p>
            <a:pPr marL="0" indent="0">
              <a:buNone/>
            </a:pPr>
            <a:endParaRPr lang="de-AT" dirty="0"/>
          </a:p>
          <a:p>
            <a:r>
              <a:rPr lang="de-AT" dirty="0"/>
              <a:t>Ziel: Bessere Strukturen schaffen, Fördermöglichkeiten aufzeigen, vernetzen der Trainer-Funktionäre-Eltern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1215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26D6B891-C878-47C8-8398-666167BB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Schachlandkarte Steiermark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84DF1A44-FA4F-4A07-93BF-4A63D6B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Erstellt von Reinhard Ussar und alle die mitmachen wollen</a:t>
            </a:r>
          </a:p>
          <a:p>
            <a:r>
              <a:rPr lang="de-AT" dirty="0"/>
              <a:t>Orte wo in der Steiermark Schach gespielt wird</a:t>
            </a:r>
          </a:p>
          <a:p>
            <a:r>
              <a:rPr lang="de-AT" dirty="0"/>
              <a:t>Welche Veranstaltungen mit Beteiligung von Schachvereinen stattfinden</a:t>
            </a:r>
          </a:p>
          <a:p>
            <a:r>
              <a:rPr lang="de-AT" dirty="0"/>
              <a:t>Alle Schachkurse in der Steiermark (Erwachsene und Kinder)</a:t>
            </a:r>
          </a:p>
          <a:p>
            <a:r>
              <a:rPr lang="de-AT" dirty="0"/>
              <a:t>Liste der aktiven Schachtrainer</a:t>
            </a:r>
          </a:p>
          <a:p>
            <a:r>
              <a:rPr lang="de-AT" dirty="0"/>
              <a:t>Liste der aktiven Schiedsrichter</a:t>
            </a:r>
          </a:p>
          <a:p>
            <a:r>
              <a:rPr lang="de-AT" dirty="0"/>
              <a:t>Liste der Kontaktpersonen für Jugendtrainings (siehe Kreis Graz)</a:t>
            </a:r>
          </a:p>
          <a:p>
            <a:r>
              <a:rPr lang="de-AT" dirty="0"/>
              <a:t>Liste der Medien wo Schachartikel vorkommen (z.B. KLZ, Annenpost, Woche)</a:t>
            </a:r>
          </a:p>
          <a:p>
            <a:r>
              <a:rPr lang="de-AT" dirty="0"/>
              <a:t>Liste aller </a:t>
            </a:r>
            <a:r>
              <a:rPr lang="de-AT" dirty="0" err="1"/>
              <a:t>schachlichen</a:t>
            </a:r>
            <a:r>
              <a:rPr lang="de-AT" dirty="0"/>
              <a:t> Aktivitäten in der Steiermark und Kontaktdaten</a:t>
            </a:r>
          </a:p>
        </p:txBody>
      </p:sp>
    </p:spTree>
    <p:extLst>
      <p:ext uri="{BB962C8B-B14F-4D97-AF65-F5344CB8AC3E}">
        <p14:creationId xmlns:p14="http://schemas.microsoft.com/office/powerpoint/2010/main" val="276184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8ED0DA5A-0BAE-4A85-9AAA-A840B737E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>
                <a:solidFill>
                  <a:schemeClr val="tx1"/>
                </a:solidFill>
              </a:rPr>
              <a:t>Offene Diskussion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xmlns="" id="{FF9F5139-BDBA-431A-8F25-495117D4D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394656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248</Words>
  <Application>Microsoft Office PowerPoint</Application>
  <PresentationFormat>Benutzerdefiniert</PresentationFormat>
  <Paragraphs>35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Facette</vt:lpstr>
      <vt:lpstr>Stützpunktverein Steiermark Grazer Schachgesellschaft</vt:lpstr>
      <vt:lpstr>Freitagstrainings</vt:lpstr>
      <vt:lpstr>Sonntagstrainings</vt:lpstr>
      <vt:lpstr>Trainer und Funktionsausbildung</vt:lpstr>
      <vt:lpstr>Schachlandkarte Steiermark</vt:lpstr>
      <vt:lpstr>Offene Diskussion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Stützpunktverein Steiermark Grazer Schachgesellschaft</dc:title>
  <dc:creator>Reinhard Ussar</dc:creator>
  <cp:lastModifiedBy>USSARR</cp:lastModifiedBy>
  <cp:revision>5</cp:revision>
  <dcterms:created xsi:type="dcterms:W3CDTF">2019-04-28T05:14:42Z</dcterms:created>
  <dcterms:modified xsi:type="dcterms:W3CDTF">2019-05-06T07:17:05Z</dcterms:modified>
</cp:coreProperties>
</file>